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85" r:id="rId2"/>
    <p:sldId id="257" r:id="rId3"/>
    <p:sldId id="258" r:id="rId4"/>
    <p:sldId id="289" r:id="rId5"/>
    <p:sldId id="260" r:id="rId6"/>
    <p:sldId id="290" r:id="rId7"/>
    <p:sldId id="288" r:id="rId8"/>
    <p:sldId id="286" r:id="rId9"/>
    <p:sldId id="266" r:id="rId10"/>
    <p:sldId id="267" r:id="rId11"/>
    <p:sldId id="287" r:id="rId12"/>
    <p:sldId id="272" r:id="rId13"/>
    <p:sldId id="278" r:id="rId14"/>
    <p:sldId id="281" r:id="rId15"/>
    <p:sldId id="282" r:id="rId16"/>
  </p:sldIdLst>
  <p:sldSz cx="14630400" cy="8229600"/>
  <p:notesSz cx="8229600" cy="14630400"/>
  <p:embeddedFontLst>
    <p:embeddedFont>
      <p:font typeface="Agency FB" panose="020B0503020202020204" pitchFamily="34" charset="0"/>
      <p:regular r:id="rId18"/>
      <p:bold r:id="rId1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8F4F8-7D70-4154-8C00-848312F3EE8B}" v="24" dt="2024-12-19T16:13:20.729"/>
    <p1510:client id="{0EB9E5E2-A645-4200-B461-73E21CAA0C78}" v="6" dt="2024-12-19T11:56:43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0EB9E5E2-A645-4200-B461-73E21CAA0C78}"/>
    <pc:docChg chg="undo custSel addSld delSld modSld sldOrd">
      <pc:chgData name="Mikel Telo" userId="fe634e7b74a3d0f5" providerId="LiveId" clId="{0EB9E5E2-A645-4200-B461-73E21CAA0C78}" dt="2024-12-19T12:32:40.651" v="1520" actId="47"/>
      <pc:docMkLst>
        <pc:docMk/>
      </pc:docMkLst>
      <pc:sldChg chg="delSp modSp mod ord">
        <pc:chgData name="Mikel Telo" userId="fe634e7b74a3d0f5" providerId="LiveId" clId="{0EB9E5E2-A645-4200-B461-73E21CAA0C78}" dt="2024-12-19T11:36:09.362" v="179"/>
        <pc:sldMkLst>
          <pc:docMk/>
          <pc:sldMk cId="0" sldId="257"/>
        </pc:sldMkLst>
        <pc:spChg chg="del mod">
          <ac:chgData name="Mikel Telo" userId="fe634e7b74a3d0f5" providerId="LiveId" clId="{0EB9E5E2-A645-4200-B461-73E21CAA0C78}" dt="2024-12-19T11:12:49.064" v="152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Mikel Telo" userId="fe634e7b74a3d0f5" providerId="LiveId" clId="{0EB9E5E2-A645-4200-B461-73E21CAA0C78}" dt="2024-12-19T11:12:51.827" v="153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kel Telo" userId="fe634e7b74a3d0f5" providerId="LiveId" clId="{0EB9E5E2-A645-4200-B461-73E21CAA0C78}" dt="2024-12-19T11:10:53.460" v="147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0EB9E5E2-A645-4200-B461-73E21CAA0C78}" dt="2024-12-19T11:13:55.228" v="154" actId="15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Mikel Telo" userId="fe634e7b74a3d0f5" providerId="LiveId" clId="{0EB9E5E2-A645-4200-B461-73E21CAA0C78}" dt="2024-12-19T11:15:34.105" v="157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ikel Telo" userId="fe634e7b74a3d0f5" providerId="LiveId" clId="{0EB9E5E2-A645-4200-B461-73E21CAA0C78}" dt="2024-12-19T11:14:01.327" v="156" actId="15"/>
          <ac:spMkLst>
            <pc:docMk/>
            <pc:sldMk cId="0" sldId="257"/>
            <ac:spMk id="15" creationId="{00000000-0000-0000-0000-000000000000}"/>
          </ac:spMkLst>
        </pc:spChg>
        <pc:spChg chg="del mod">
          <ac:chgData name="Mikel Telo" userId="fe634e7b74a3d0f5" providerId="LiveId" clId="{0EB9E5E2-A645-4200-B461-73E21CAA0C78}" dt="2024-12-19T11:12:28.744" v="149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Mikel Telo" userId="fe634e7b74a3d0f5" providerId="LiveId" clId="{0EB9E5E2-A645-4200-B461-73E21CAA0C78}" dt="2024-12-19T11:12:32.603" v="150" actId="478"/>
          <ac:spMkLst>
            <pc:docMk/>
            <pc:sldMk cId="0" sldId="257"/>
            <ac:spMk id="17" creationId="{00000000-0000-0000-0000-000000000000}"/>
          </ac:spMkLst>
        </pc:spChg>
      </pc:sldChg>
      <pc:sldChg chg="delSp mod">
        <pc:chgData name="Mikel Telo" userId="fe634e7b74a3d0f5" providerId="LiveId" clId="{0EB9E5E2-A645-4200-B461-73E21CAA0C78}" dt="2024-12-19T11:24:29.425" v="158" actId="478"/>
        <pc:sldMkLst>
          <pc:docMk/>
          <pc:sldMk cId="0" sldId="259"/>
        </pc:sldMkLst>
        <pc:picChg chg="del">
          <ac:chgData name="Mikel Telo" userId="fe634e7b74a3d0f5" providerId="LiveId" clId="{0EB9E5E2-A645-4200-B461-73E21CAA0C78}" dt="2024-12-19T11:24:29.425" v="158" actId="478"/>
          <ac:picMkLst>
            <pc:docMk/>
            <pc:sldMk cId="0" sldId="259"/>
            <ac:picMk id="14" creationId="{A75CC125-067A-1B60-7887-0A6E9FC40435}"/>
          </ac:picMkLst>
        </pc:picChg>
      </pc:sldChg>
      <pc:sldChg chg="addSp modSp mod">
        <pc:chgData name="Mikel Telo" userId="fe634e7b74a3d0f5" providerId="LiveId" clId="{0EB9E5E2-A645-4200-B461-73E21CAA0C78}" dt="2024-12-19T11:37:23.445" v="181" actId="1076"/>
        <pc:sldMkLst>
          <pc:docMk/>
          <pc:sldMk cId="0" sldId="260"/>
        </pc:sldMkLst>
        <pc:picChg chg="mod">
          <ac:chgData name="Mikel Telo" userId="fe634e7b74a3d0f5" providerId="LiveId" clId="{0EB9E5E2-A645-4200-B461-73E21CAA0C78}" dt="2024-12-19T11:28:07.903" v="160" actId="1036"/>
          <ac:picMkLst>
            <pc:docMk/>
            <pc:sldMk cId="0" sldId="260"/>
            <ac:picMk id="3" creationId="{00000000-0000-0000-0000-000000000000}"/>
          </ac:picMkLst>
        </pc:picChg>
        <pc:picChg chg="add mod">
          <ac:chgData name="Mikel Telo" userId="fe634e7b74a3d0f5" providerId="LiveId" clId="{0EB9E5E2-A645-4200-B461-73E21CAA0C78}" dt="2024-12-19T11:37:23.445" v="181" actId="1076"/>
          <ac:picMkLst>
            <pc:docMk/>
            <pc:sldMk cId="0" sldId="260"/>
            <ac:picMk id="6" creationId="{94FFCC67-FB9F-72F9-A10D-64DC22004346}"/>
          </ac:picMkLst>
        </pc:picChg>
      </pc:sldChg>
      <pc:sldChg chg="del">
        <pc:chgData name="Mikel Telo" userId="fe634e7b74a3d0f5" providerId="LiveId" clId="{0EB9E5E2-A645-4200-B461-73E21CAA0C78}" dt="2024-12-19T12:32:40.651" v="1520" actId="47"/>
        <pc:sldMkLst>
          <pc:docMk/>
          <pc:sldMk cId="0" sldId="268"/>
        </pc:sldMkLst>
      </pc:sldChg>
      <pc:sldChg chg="del">
        <pc:chgData name="Mikel Telo" userId="fe634e7b74a3d0f5" providerId="LiveId" clId="{0EB9E5E2-A645-4200-B461-73E21CAA0C78}" dt="2024-12-19T12:09:19.224" v="541" actId="47"/>
        <pc:sldMkLst>
          <pc:docMk/>
          <pc:sldMk cId="0" sldId="275"/>
        </pc:sldMkLst>
      </pc:sldChg>
      <pc:sldChg chg="addSp modSp mod">
        <pc:chgData name="Mikel Telo" userId="fe634e7b74a3d0f5" providerId="LiveId" clId="{0EB9E5E2-A645-4200-B461-73E21CAA0C78}" dt="2024-12-19T12:02:36.090" v="537" actId="20577"/>
        <pc:sldMkLst>
          <pc:docMk/>
          <pc:sldMk cId="0" sldId="278"/>
        </pc:sldMkLst>
        <pc:spChg chg="mod">
          <ac:chgData name="Mikel Telo" userId="fe634e7b74a3d0f5" providerId="LiveId" clId="{0EB9E5E2-A645-4200-B461-73E21CAA0C78}" dt="2024-12-19T11:50:38.854" v="201" actId="20577"/>
          <ac:spMkLst>
            <pc:docMk/>
            <pc:sldMk cId="0" sldId="278"/>
            <ac:spMk id="3" creationId="{00000000-0000-0000-0000-000000000000}"/>
          </ac:spMkLst>
        </pc:spChg>
        <pc:spChg chg="mod">
          <ac:chgData name="Mikel Telo" userId="fe634e7b74a3d0f5" providerId="LiveId" clId="{0EB9E5E2-A645-4200-B461-73E21CAA0C78}" dt="2024-12-19T12:01:17.555" v="492" actId="20577"/>
          <ac:spMkLst>
            <pc:docMk/>
            <pc:sldMk cId="0" sldId="278"/>
            <ac:spMk id="5" creationId="{00000000-0000-0000-0000-000000000000}"/>
          </ac:spMkLst>
        </pc:spChg>
        <pc:spChg chg="mod">
          <ac:chgData name="Mikel Telo" userId="fe634e7b74a3d0f5" providerId="LiveId" clId="{0EB9E5E2-A645-4200-B461-73E21CAA0C78}" dt="2024-12-19T11:55:39.877" v="302" actId="20577"/>
          <ac:spMkLst>
            <pc:docMk/>
            <pc:sldMk cId="0" sldId="278"/>
            <ac:spMk id="6" creationId="{00000000-0000-0000-0000-000000000000}"/>
          </ac:spMkLst>
        </pc:spChg>
        <pc:spChg chg="mod">
          <ac:chgData name="Mikel Telo" userId="fe634e7b74a3d0f5" providerId="LiveId" clId="{0EB9E5E2-A645-4200-B461-73E21CAA0C78}" dt="2024-12-19T11:55:55.790" v="336" actId="20577"/>
          <ac:spMkLst>
            <pc:docMk/>
            <pc:sldMk cId="0" sldId="278"/>
            <ac:spMk id="8" creationId="{00000000-0000-0000-0000-000000000000}"/>
          </ac:spMkLst>
        </pc:spChg>
        <pc:spChg chg="mod">
          <ac:chgData name="Mikel Telo" userId="fe634e7b74a3d0f5" providerId="LiveId" clId="{0EB9E5E2-A645-4200-B461-73E21CAA0C78}" dt="2024-12-19T12:00:53.273" v="481" actId="20577"/>
          <ac:spMkLst>
            <pc:docMk/>
            <pc:sldMk cId="0" sldId="278"/>
            <ac:spMk id="9" creationId="{00000000-0000-0000-0000-000000000000}"/>
          </ac:spMkLst>
        </pc:spChg>
        <pc:spChg chg="mod">
          <ac:chgData name="Mikel Telo" userId="fe634e7b74a3d0f5" providerId="LiveId" clId="{0EB9E5E2-A645-4200-B461-73E21CAA0C78}" dt="2024-12-19T12:02:08.617" v="519" actId="20577"/>
          <ac:spMkLst>
            <pc:docMk/>
            <pc:sldMk cId="0" sldId="278"/>
            <ac:spMk id="11" creationId="{00000000-0000-0000-0000-000000000000}"/>
          </ac:spMkLst>
        </pc:spChg>
        <pc:spChg chg="mod">
          <ac:chgData name="Mikel Telo" userId="fe634e7b74a3d0f5" providerId="LiveId" clId="{0EB9E5E2-A645-4200-B461-73E21CAA0C78}" dt="2024-12-19T12:02:36.090" v="537" actId="20577"/>
          <ac:spMkLst>
            <pc:docMk/>
            <pc:sldMk cId="0" sldId="278"/>
            <ac:spMk id="12" creationId="{00000000-0000-0000-0000-000000000000}"/>
          </ac:spMkLst>
        </pc:spChg>
        <pc:spChg chg="add mod">
          <ac:chgData name="Mikel Telo" userId="fe634e7b74a3d0f5" providerId="LiveId" clId="{0EB9E5E2-A645-4200-B461-73E21CAA0C78}" dt="2024-12-19T11:57:16.738" v="440" actId="20577"/>
          <ac:spMkLst>
            <pc:docMk/>
            <pc:sldMk cId="0" sldId="278"/>
            <ac:spMk id="13" creationId="{6FF949FF-87A0-D728-D2BD-1D93DE226E18}"/>
          </ac:spMkLst>
        </pc:spChg>
      </pc:sldChg>
      <pc:sldChg chg="del">
        <pc:chgData name="Mikel Telo" userId="fe634e7b74a3d0f5" providerId="LiveId" clId="{0EB9E5E2-A645-4200-B461-73E21CAA0C78}" dt="2024-12-19T12:05:43.958" v="538" actId="47"/>
        <pc:sldMkLst>
          <pc:docMk/>
          <pc:sldMk cId="0" sldId="279"/>
        </pc:sldMkLst>
      </pc:sldChg>
      <pc:sldChg chg="del">
        <pc:chgData name="Mikel Telo" userId="fe634e7b74a3d0f5" providerId="LiveId" clId="{0EB9E5E2-A645-4200-B461-73E21CAA0C78}" dt="2024-12-19T12:05:48.518" v="540" actId="47"/>
        <pc:sldMkLst>
          <pc:docMk/>
          <pc:sldMk cId="0" sldId="280"/>
        </pc:sldMkLst>
      </pc:sldChg>
      <pc:sldChg chg="modSp mod">
        <pc:chgData name="Mikel Telo" userId="fe634e7b74a3d0f5" providerId="LiveId" clId="{0EB9E5E2-A645-4200-B461-73E21CAA0C78}" dt="2024-12-19T12:26:04.755" v="1519" actId="20577"/>
        <pc:sldMkLst>
          <pc:docMk/>
          <pc:sldMk cId="0" sldId="281"/>
        </pc:sldMkLst>
        <pc:spChg chg="mod">
          <ac:chgData name="Mikel Telo" userId="fe634e7b74a3d0f5" providerId="LiveId" clId="{0EB9E5E2-A645-4200-B461-73E21CAA0C78}" dt="2024-12-19T12:26:04.755" v="1519" actId="20577"/>
          <ac:spMkLst>
            <pc:docMk/>
            <pc:sldMk cId="0" sldId="281"/>
            <ac:spMk id="4" creationId="{00000000-0000-0000-0000-000000000000}"/>
          </ac:spMkLst>
        </pc:spChg>
      </pc:sldChg>
      <pc:sldChg chg="del">
        <pc:chgData name="Mikel Telo" userId="fe634e7b74a3d0f5" providerId="LiveId" clId="{0EB9E5E2-A645-4200-B461-73E21CAA0C78}" dt="2024-12-19T12:05:46.645" v="539" actId="47"/>
        <pc:sldMkLst>
          <pc:docMk/>
          <pc:sldMk cId="2934749693" sldId="283"/>
        </pc:sldMkLst>
      </pc:sldChg>
      <pc:sldChg chg="modSp mod">
        <pc:chgData name="Mikel Telo" userId="fe634e7b74a3d0f5" providerId="LiveId" clId="{0EB9E5E2-A645-4200-B461-73E21CAA0C78}" dt="2024-12-19T11:34:49.605" v="177" actId="20577"/>
        <pc:sldMkLst>
          <pc:docMk/>
          <pc:sldMk cId="1848108908" sldId="285"/>
        </pc:sldMkLst>
        <pc:spChg chg="mod">
          <ac:chgData name="Mikel Telo" userId="fe634e7b74a3d0f5" providerId="LiveId" clId="{0EB9E5E2-A645-4200-B461-73E21CAA0C78}" dt="2024-12-19T11:34:49.605" v="177" actId="20577"/>
          <ac:spMkLst>
            <pc:docMk/>
            <pc:sldMk cId="1848108908" sldId="285"/>
            <ac:spMk id="4" creationId="{140E331E-9154-2333-1D80-A20C135233AF}"/>
          </ac:spMkLst>
        </pc:spChg>
      </pc:sldChg>
      <pc:sldChg chg="addSp modSp mod">
        <pc:chgData name="Mikel Telo" userId="fe634e7b74a3d0f5" providerId="LiveId" clId="{0EB9E5E2-A645-4200-B461-73E21CAA0C78}" dt="2024-12-19T08:45:03.658" v="143" actId="1076"/>
        <pc:sldMkLst>
          <pc:docMk/>
          <pc:sldMk cId="671646673" sldId="286"/>
        </pc:sldMkLst>
        <pc:spChg chg="add mod">
          <ac:chgData name="Mikel Telo" userId="fe634e7b74a3d0f5" providerId="LiveId" clId="{0EB9E5E2-A645-4200-B461-73E21CAA0C78}" dt="2024-12-19T08:40:47.353" v="42" actId="20577"/>
          <ac:spMkLst>
            <pc:docMk/>
            <pc:sldMk cId="671646673" sldId="286"/>
            <ac:spMk id="2" creationId="{01E7AB28-5858-7DBE-04AF-5715174A112F}"/>
          </ac:spMkLst>
        </pc:spChg>
        <pc:spChg chg="add mod">
          <ac:chgData name="Mikel Telo" userId="fe634e7b74a3d0f5" providerId="LiveId" clId="{0EB9E5E2-A645-4200-B461-73E21CAA0C78}" dt="2024-12-19T08:41:09.398" v="58" actId="20577"/>
          <ac:spMkLst>
            <pc:docMk/>
            <pc:sldMk cId="671646673" sldId="286"/>
            <ac:spMk id="5" creationId="{FDE753AB-D05E-3DDA-8B47-F07A88D90964}"/>
          </ac:spMkLst>
        </pc:spChg>
        <pc:spChg chg="add mod">
          <ac:chgData name="Mikel Telo" userId="fe634e7b74a3d0f5" providerId="LiveId" clId="{0EB9E5E2-A645-4200-B461-73E21CAA0C78}" dt="2024-12-19T08:42:05.608" v="92" actId="20577"/>
          <ac:spMkLst>
            <pc:docMk/>
            <pc:sldMk cId="671646673" sldId="286"/>
            <ac:spMk id="6" creationId="{8A0AF001-6CD9-3DC8-4D96-8178C7626AF2}"/>
          </ac:spMkLst>
        </pc:spChg>
        <pc:spChg chg="add mod">
          <ac:chgData name="Mikel Telo" userId="fe634e7b74a3d0f5" providerId="LiveId" clId="{0EB9E5E2-A645-4200-B461-73E21CAA0C78}" dt="2024-12-19T08:44:33.995" v="138" actId="1076"/>
          <ac:spMkLst>
            <pc:docMk/>
            <pc:sldMk cId="671646673" sldId="286"/>
            <ac:spMk id="7" creationId="{E1AB72D7-3497-099D-0CFA-ADFA66763DDF}"/>
          </ac:spMkLst>
        </pc:spChg>
        <pc:spChg chg="add mod">
          <ac:chgData name="Mikel Telo" userId="fe634e7b74a3d0f5" providerId="LiveId" clId="{0EB9E5E2-A645-4200-B461-73E21CAA0C78}" dt="2024-12-19T08:44:57.774" v="142" actId="20577"/>
          <ac:spMkLst>
            <pc:docMk/>
            <pc:sldMk cId="671646673" sldId="286"/>
            <ac:spMk id="9" creationId="{321C9C7D-7506-3E36-E334-3950FB402679}"/>
          </ac:spMkLst>
        </pc:spChg>
        <pc:picChg chg="mod">
          <ac:chgData name="Mikel Telo" userId="fe634e7b74a3d0f5" providerId="LiveId" clId="{0EB9E5E2-A645-4200-B461-73E21CAA0C78}" dt="2024-12-19T08:40:14.725" v="4" actId="1076"/>
          <ac:picMkLst>
            <pc:docMk/>
            <pc:sldMk cId="671646673" sldId="286"/>
            <ac:picMk id="8" creationId="{F0A9538E-1E34-E8FE-40B1-42F4FF0EFBE0}"/>
          </ac:picMkLst>
        </pc:picChg>
        <pc:picChg chg="mod">
          <ac:chgData name="Mikel Telo" userId="fe634e7b74a3d0f5" providerId="LiveId" clId="{0EB9E5E2-A645-4200-B461-73E21CAA0C78}" dt="2024-12-19T08:45:03.658" v="143" actId="1076"/>
          <ac:picMkLst>
            <pc:docMk/>
            <pc:sldMk cId="671646673" sldId="286"/>
            <ac:picMk id="23" creationId="{CEE1C95B-68D8-6276-0B5F-31EB3BBA34A8}"/>
          </ac:picMkLst>
        </pc:picChg>
        <pc:picChg chg="mod">
          <ac:chgData name="Mikel Telo" userId="fe634e7b74a3d0f5" providerId="LiveId" clId="{0EB9E5E2-A645-4200-B461-73E21CAA0C78}" dt="2024-12-19T08:40:15.638" v="5" actId="1076"/>
          <ac:picMkLst>
            <pc:docMk/>
            <pc:sldMk cId="671646673" sldId="286"/>
            <ac:picMk id="27" creationId="{5D0E6AFD-255D-61AE-38DF-71FD610938D2}"/>
          </ac:picMkLst>
        </pc:picChg>
        <pc:picChg chg="mod">
          <ac:chgData name="Mikel Telo" userId="fe634e7b74a3d0f5" providerId="LiveId" clId="{0EB9E5E2-A645-4200-B461-73E21CAA0C78}" dt="2024-12-19T08:40:11.449" v="2" actId="1076"/>
          <ac:picMkLst>
            <pc:docMk/>
            <pc:sldMk cId="671646673" sldId="286"/>
            <ac:picMk id="29" creationId="{9D4B92DB-04C1-6549-FA97-8EFE97BAECD5}"/>
          </ac:picMkLst>
        </pc:picChg>
        <pc:picChg chg="mod">
          <ac:chgData name="Mikel Telo" userId="fe634e7b74a3d0f5" providerId="LiveId" clId="{0EB9E5E2-A645-4200-B461-73E21CAA0C78}" dt="2024-12-19T08:40:13.217" v="3" actId="1076"/>
          <ac:picMkLst>
            <pc:docMk/>
            <pc:sldMk cId="671646673" sldId="286"/>
            <ac:picMk id="33" creationId="{B1E8FA0A-4585-35BB-E7AD-CADEEEF9B0DE}"/>
          </ac:picMkLst>
        </pc:picChg>
        <pc:picChg chg="mod">
          <ac:chgData name="Mikel Telo" userId="fe634e7b74a3d0f5" providerId="LiveId" clId="{0EB9E5E2-A645-4200-B461-73E21CAA0C78}" dt="2024-12-19T08:40:06.656" v="1" actId="1076"/>
          <ac:picMkLst>
            <pc:docMk/>
            <pc:sldMk cId="671646673" sldId="286"/>
            <ac:picMk id="35" creationId="{A44749BF-84C2-E5F7-5478-2A956AC9F721}"/>
          </ac:picMkLst>
        </pc:picChg>
      </pc:sldChg>
      <pc:sldChg chg="ord">
        <pc:chgData name="Mikel Telo" userId="fe634e7b74a3d0f5" providerId="LiveId" clId="{0EB9E5E2-A645-4200-B461-73E21CAA0C78}" dt="2024-12-19T11:28:54.635" v="162"/>
        <pc:sldMkLst>
          <pc:docMk/>
          <pc:sldMk cId="1269614203" sldId="288"/>
        </pc:sldMkLst>
      </pc:sldChg>
      <pc:sldChg chg="new del">
        <pc:chgData name="Mikel Telo" userId="fe634e7b74a3d0f5" providerId="LiveId" clId="{0EB9E5E2-A645-4200-B461-73E21CAA0C78}" dt="2024-12-19T09:09:17.287" v="145" actId="47"/>
        <pc:sldMkLst>
          <pc:docMk/>
          <pc:sldMk cId="2204146808" sldId="289"/>
        </pc:sldMkLst>
      </pc:sldChg>
    </pc:docChg>
  </pc:docChgLst>
  <pc:docChgLst>
    <pc:chgData name="Mikel Telo" userId="fe634e7b74a3d0f5" providerId="LiveId" clId="{0368F4F8-7D70-4154-8C00-848312F3EE8B}"/>
    <pc:docChg chg="undo custSel addSld delSld modSld sldOrd">
      <pc:chgData name="Mikel Telo" userId="fe634e7b74a3d0f5" providerId="LiveId" clId="{0368F4F8-7D70-4154-8C00-848312F3EE8B}" dt="2024-12-19T16:21:52.317" v="1959" actId="1036"/>
      <pc:docMkLst>
        <pc:docMk/>
      </pc:docMkLst>
      <pc:sldChg chg="addSp delSp modSp mod">
        <pc:chgData name="Mikel Telo" userId="fe634e7b74a3d0f5" providerId="LiveId" clId="{0368F4F8-7D70-4154-8C00-848312F3EE8B}" dt="2024-12-19T16:21:52.317" v="1959" actId="1036"/>
        <pc:sldMkLst>
          <pc:docMk/>
          <pc:sldMk cId="0" sldId="257"/>
        </pc:sldMkLst>
        <pc:spChg chg="mod">
          <ac:chgData name="Mikel Telo" userId="fe634e7b74a3d0f5" providerId="LiveId" clId="{0368F4F8-7D70-4154-8C00-848312F3EE8B}" dt="2024-12-19T14:13:05.288" v="106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0368F4F8-7D70-4154-8C00-848312F3EE8B}" dt="2024-12-19T14:13:09.660" v="107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Mikel Telo" userId="fe634e7b74a3d0f5" providerId="LiveId" clId="{0368F4F8-7D70-4154-8C00-848312F3EE8B}" dt="2024-12-19T14:13:13.461" v="108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Mikel Telo" userId="fe634e7b74a3d0f5" providerId="LiveId" clId="{0368F4F8-7D70-4154-8C00-848312F3EE8B}" dt="2024-12-19T14:13:17.128" v="109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ikel Telo" userId="fe634e7b74a3d0f5" providerId="LiveId" clId="{0368F4F8-7D70-4154-8C00-848312F3EE8B}" dt="2024-12-19T14:25:58.790" v="602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ikel Telo" userId="fe634e7b74a3d0f5" providerId="LiveId" clId="{0368F4F8-7D70-4154-8C00-848312F3EE8B}" dt="2024-12-19T14:26:28.013" v="605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Mikel Telo" userId="fe634e7b74a3d0f5" providerId="LiveId" clId="{0368F4F8-7D70-4154-8C00-848312F3EE8B}" dt="2024-12-19T14:26:22.954" v="604" actId="1076"/>
          <ac:spMkLst>
            <pc:docMk/>
            <pc:sldMk cId="0" sldId="257"/>
            <ac:spMk id="15" creationId="{00000000-0000-0000-0000-000000000000}"/>
          </ac:spMkLst>
        </pc:spChg>
        <pc:picChg chg="del">
          <ac:chgData name="Mikel Telo" userId="fe634e7b74a3d0f5" providerId="LiveId" clId="{0368F4F8-7D70-4154-8C00-848312F3EE8B}" dt="2024-12-19T14:14:59.053" v="114" actId="478"/>
          <ac:picMkLst>
            <pc:docMk/>
            <pc:sldMk cId="0" sldId="257"/>
            <ac:picMk id="2" creationId="{00000000-0000-0000-0000-000000000000}"/>
          </ac:picMkLst>
        </pc:picChg>
        <pc:picChg chg="add del mod modCrop">
          <ac:chgData name="Mikel Telo" userId="fe634e7b74a3d0f5" providerId="LiveId" clId="{0368F4F8-7D70-4154-8C00-848312F3EE8B}" dt="2024-12-19T14:18:15.368" v="517" actId="478"/>
          <ac:picMkLst>
            <pc:docMk/>
            <pc:sldMk cId="0" sldId="257"/>
            <ac:picMk id="6" creationId="{A2F5F6C0-801C-D300-1858-A5ABEC9752F2}"/>
          </ac:picMkLst>
        </pc:picChg>
        <pc:picChg chg="add del mod modCrop">
          <ac:chgData name="Mikel Telo" userId="fe634e7b74a3d0f5" providerId="LiveId" clId="{0368F4F8-7D70-4154-8C00-848312F3EE8B}" dt="2024-12-19T14:17:57.016" v="516" actId="22"/>
          <ac:picMkLst>
            <pc:docMk/>
            <pc:sldMk cId="0" sldId="257"/>
            <ac:picMk id="16" creationId="{E357DEC0-4CAA-9FD2-D828-D2F14F81A03E}"/>
          </ac:picMkLst>
        </pc:picChg>
        <pc:picChg chg="add mod modCrop">
          <ac:chgData name="Mikel Telo" userId="fe634e7b74a3d0f5" providerId="LiveId" clId="{0368F4F8-7D70-4154-8C00-848312F3EE8B}" dt="2024-12-19T16:21:52.317" v="1959" actId="1036"/>
          <ac:picMkLst>
            <pc:docMk/>
            <pc:sldMk cId="0" sldId="257"/>
            <ac:picMk id="18" creationId="{64543A0D-D4AC-8CDF-5D13-37FE0B9259E6}"/>
          </ac:picMkLst>
        </pc:picChg>
      </pc:sldChg>
      <pc:sldChg chg="del">
        <pc:chgData name="Mikel Telo" userId="fe634e7b74a3d0f5" providerId="LiveId" clId="{0368F4F8-7D70-4154-8C00-848312F3EE8B}" dt="2024-12-19T15:36:42.628" v="1218" actId="47"/>
        <pc:sldMkLst>
          <pc:docMk/>
          <pc:sldMk cId="0" sldId="259"/>
        </pc:sldMkLst>
      </pc:sldChg>
      <pc:sldChg chg="addSp delSp modSp mod ord">
        <pc:chgData name="Mikel Telo" userId="fe634e7b74a3d0f5" providerId="LiveId" clId="{0368F4F8-7D70-4154-8C00-848312F3EE8B}" dt="2024-12-19T14:54:25.858" v="1111" actId="1038"/>
        <pc:sldMkLst>
          <pc:docMk/>
          <pc:sldMk cId="0" sldId="260"/>
        </pc:sldMkLst>
        <pc:spChg chg="add mod">
          <ac:chgData name="Mikel Telo" userId="fe634e7b74a3d0f5" providerId="LiveId" clId="{0368F4F8-7D70-4154-8C00-848312F3EE8B}" dt="2024-12-19T14:49:46.414" v="1082" actId="1076"/>
          <ac:spMkLst>
            <pc:docMk/>
            <pc:sldMk cId="0" sldId="260"/>
            <ac:spMk id="8" creationId="{2E1AACE0-DEA4-D1D1-E59E-61261AD25FB4}"/>
          </ac:spMkLst>
        </pc:spChg>
        <pc:spChg chg="add del">
          <ac:chgData name="Mikel Telo" userId="fe634e7b74a3d0f5" providerId="LiveId" clId="{0368F4F8-7D70-4154-8C00-848312F3EE8B}" dt="2024-12-19T14:42:32.220" v="1043" actId="22"/>
          <ac:spMkLst>
            <pc:docMk/>
            <pc:sldMk cId="0" sldId="260"/>
            <ac:spMk id="10" creationId="{EB55A3C5-C068-9DFE-AB6F-18D3ED23960D}"/>
          </ac:spMkLst>
        </pc:spChg>
        <pc:picChg chg="del">
          <ac:chgData name="Mikel Telo" userId="fe634e7b74a3d0f5" providerId="LiveId" clId="{0368F4F8-7D70-4154-8C00-848312F3EE8B}" dt="2024-12-19T14:38:04.733" v="826" actId="478"/>
          <ac:picMkLst>
            <pc:docMk/>
            <pc:sldMk cId="0" sldId="260"/>
            <ac:picMk id="2" creationId="{00000000-0000-0000-0000-000000000000}"/>
          </ac:picMkLst>
        </pc:picChg>
        <pc:picChg chg="del">
          <ac:chgData name="Mikel Telo" userId="fe634e7b74a3d0f5" providerId="LiveId" clId="{0368F4F8-7D70-4154-8C00-848312F3EE8B}" dt="2024-12-19T14:42:39.445" v="1045" actId="478"/>
          <ac:picMkLst>
            <pc:docMk/>
            <pc:sldMk cId="0" sldId="260"/>
            <ac:picMk id="3" creationId="{00000000-0000-0000-0000-000000000000}"/>
          </ac:picMkLst>
        </pc:picChg>
        <pc:picChg chg="del">
          <ac:chgData name="Mikel Telo" userId="fe634e7b74a3d0f5" providerId="LiveId" clId="{0368F4F8-7D70-4154-8C00-848312F3EE8B}" dt="2024-12-19T14:27:28.425" v="617" actId="478"/>
          <ac:picMkLst>
            <pc:docMk/>
            <pc:sldMk cId="0" sldId="260"/>
            <ac:picMk id="6" creationId="{94FFCC67-FB9F-72F9-A10D-64DC22004346}"/>
          </ac:picMkLst>
        </pc:picChg>
        <pc:picChg chg="add del">
          <ac:chgData name="Mikel Telo" userId="fe634e7b74a3d0f5" providerId="LiveId" clId="{0368F4F8-7D70-4154-8C00-848312F3EE8B}" dt="2024-12-19T14:26:56.101" v="607" actId="478"/>
          <ac:picMkLst>
            <pc:docMk/>
            <pc:sldMk cId="0" sldId="260"/>
            <ac:picMk id="7" creationId="{331AD222-56CC-FC1C-642F-9A0BEFC28CBF}"/>
          </ac:picMkLst>
        </pc:picChg>
        <pc:picChg chg="add del mod">
          <ac:chgData name="Mikel Telo" userId="fe634e7b74a3d0f5" providerId="LiveId" clId="{0368F4F8-7D70-4154-8C00-848312F3EE8B}" dt="2024-12-19T14:43:50.893" v="1050" actId="478"/>
          <ac:picMkLst>
            <pc:docMk/>
            <pc:sldMk cId="0" sldId="260"/>
            <ac:picMk id="12" creationId="{4ACCCF52-9651-5C8D-BFD2-C0DF2D71D74F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14" creationId="{6B419DF5-D9D2-EE48-F506-609428135DDA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16" creationId="{230AF2DE-0D95-178D-EA9D-5DCAE5DC8C52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17" creationId="{F166084C-2BB7-327A-631B-D4D701080E37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18" creationId="{133D6A91-C61E-A598-F356-D31F47A24107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19" creationId="{EA5C6909-C595-78FF-4BA3-B6BC10FAF3D0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20" creationId="{5FD56503-76DA-80B7-7B0E-10975FA460A3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21" creationId="{50CA2C7C-A0ED-ABCD-ABAA-D7A410C74978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22" creationId="{C4934688-7D2F-6BCA-E546-39B6DEC4D615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23" creationId="{AAFC4E54-E218-1383-7457-8C88730BC97A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24" creationId="{228E9840-1DDA-5753-8EBE-6476966FFC04}"/>
          </ac:picMkLst>
        </pc:picChg>
        <pc:picChg chg="add mod">
          <ac:chgData name="Mikel Telo" userId="fe634e7b74a3d0f5" providerId="LiveId" clId="{0368F4F8-7D70-4154-8C00-848312F3EE8B}" dt="2024-12-19T14:54:25.858" v="1111" actId="1038"/>
          <ac:picMkLst>
            <pc:docMk/>
            <pc:sldMk cId="0" sldId="260"/>
            <ac:picMk id="25" creationId="{787FED56-383C-D0C0-3A47-411ED4524EC7}"/>
          </ac:picMkLst>
        </pc:picChg>
      </pc:sldChg>
      <pc:sldChg chg="modSp mod">
        <pc:chgData name="Mikel Telo" userId="fe634e7b74a3d0f5" providerId="LiveId" clId="{0368F4F8-7D70-4154-8C00-848312F3EE8B}" dt="2024-12-19T16:01:45.306" v="1246" actId="20577"/>
        <pc:sldMkLst>
          <pc:docMk/>
          <pc:sldMk cId="0" sldId="272"/>
        </pc:sldMkLst>
        <pc:spChg chg="mod">
          <ac:chgData name="Mikel Telo" userId="fe634e7b74a3d0f5" providerId="LiveId" clId="{0368F4F8-7D70-4154-8C00-848312F3EE8B}" dt="2024-12-19T16:01:45.306" v="1246" actId="20577"/>
          <ac:spMkLst>
            <pc:docMk/>
            <pc:sldMk cId="0" sldId="272"/>
            <ac:spMk id="9" creationId="{00000000-0000-0000-0000-000000000000}"/>
          </ac:spMkLst>
        </pc:spChg>
      </pc:sldChg>
      <pc:sldChg chg="addSp delSp modSp mod">
        <pc:chgData name="Mikel Telo" userId="fe634e7b74a3d0f5" providerId="LiveId" clId="{0368F4F8-7D70-4154-8C00-848312F3EE8B}" dt="2024-12-19T16:21:14.322" v="1936" actId="403"/>
        <pc:sldMkLst>
          <pc:docMk/>
          <pc:sldMk cId="0" sldId="278"/>
        </pc:sldMkLst>
        <pc:spChg chg="mod">
          <ac:chgData name="Mikel Telo" userId="fe634e7b74a3d0f5" providerId="LiveId" clId="{0368F4F8-7D70-4154-8C00-848312F3EE8B}" dt="2024-12-19T16:03:07.693" v="1363" actId="20577"/>
          <ac:spMkLst>
            <pc:docMk/>
            <pc:sldMk cId="0" sldId="278"/>
            <ac:spMk id="3" creationId="{00000000-0000-0000-0000-000000000000}"/>
          </ac:spMkLst>
        </pc:spChg>
        <pc:spChg chg="add del mod">
          <ac:chgData name="Mikel Telo" userId="fe634e7b74a3d0f5" providerId="LiveId" clId="{0368F4F8-7D70-4154-8C00-848312F3EE8B}" dt="2024-12-19T16:20:42.026" v="1929" actId="404"/>
          <ac:spMkLst>
            <pc:docMk/>
            <pc:sldMk cId="0" sldId="278"/>
            <ac:spMk id="5" creationId="{00000000-0000-0000-0000-000000000000}"/>
          </ac:spMkLst>
        </pc:spChg>
        <pc:spChg chg="add del mod">
          <ac:chgData name="Mikel Telo" userId="fe634e7b74a3d0f5" providerId="LiveId" clId="{0368F4F8-7D70-4154-8C00-848312F3EE8B}" dt="2024-12-19T16:20:51.646" v="1930" actId="403"/>
          <ac:spMkLst>
            <pc:docMk/>
            <pc:sldMk cId="0" sldId="278"/>
            <ac:spMk id="8" creationId="{00000000-0000-0000-0000-000000000000}"/>
          </ac:spMkLst>
        </pc:spChg>
        <pc:spChg chg="mod">
          <ac:chgData name="Mikel Telo" userId="fe634e7b74a3d0f5" providerId="LiveId" clId="{0368F4F8-7D70-4154-8C00-848312F3EE8B}" dt="2024-12-19T16:20:58.047" v="1933" actId="404"/>
          <ac:spMkLst>
            <pc:docMk/>
            <pc:sldMk cId="0" sldId="278"/>
            <ac:spMk id="9" creationId="{00000000-0000-0000-0000-000000000000}"/>
          </ac:spMkLst>
        </pc:spChg>
        <pc:spChg chg="add del mod">
          <ac:chgData name="Mikel Telo" userId="fe634e7b74a3d0f5" providerId="LiveId" clId="{0368F4F8-7D70-4154-8C00-848312F3EE8B}" dt="2024-12-19T16:21:08.805" v="1935" actId="403"/>
          <ac:spMkLst>
            <pc:docMk/>
            <pc:sldMk cId="0" sldId="278"/>
            <ac:spMk id="11" creationId="{00000000-0000-0000-0000-000000000000}"/>
          </ac:spMkLst>
        </pc:spChg>
        <pc:spChg chg="mod">
          <ac:chgData name="Mikel Telo" userId="fe634e7b74a3d0f5" providerId="LiveId" clId="{0368F4F8-7D70-4154-8C00-848312F3EE8B}" dt="2024-12-19T16:21:14.322" v="1936" actId="403"/>
          <ac:spMkLst>
            <pc:docMk/>
            <pc:sldMk cId="0" sldId="278"/>
            <ac:spMk id="12" creationId="{00000000-0000-0000-0000-000000000000}"/>
          </ac:spMkLst>
        </pc:spChg>
        <pc:spChg chg="mod">
          <ac:chgData name="Mikel Telo" userId="fe634e7b74a3d0f5" providerId="LiveId" clId="{0368F4F8-7D70-4154-8C00-848312F3EE8B}" dt="2024-12-19T16:21:01.370" v="1934" actId="404"/>
          <ac:spMkLst>
            <pc:docMk/>
            <pc:sldMk cId="0" sldId="278"/>
            <ac:spMk id="13" creationId="{6FF949FF-87A0-D728-D2BD-1D93DE226E18}"/>
          </ac:spMkLst>
        </pc:spChg>
        <pc:picChg chg="add del">
          <ac:chgData name="Mikel Telo" userId="fe634e7b74a3d0f5" providerId="LiveId" clId="{0368F4F8-7D70-4154-8C00-848312F3EE8B}" dt="2024-12-19T16:03:21.435" v="1367" actId="478"/>
          <ac:picMkLst>
            <pc:docMk/>
            <pc:sldMk cId="0" sldId="278"/>
            <ac:picMk id="4" creationId="{00000000-0000-0000-0000-000000000000}"/>
          </ac:picMkLst>
        </pc:picChg>
        <pc:picChg chg="add del">
          <ac:chgData name="Mikel Telo" userId="fe634e7b74a3d0f5" providerId="LiveId" clId="{0368F4F8-7D70-4154-8C00-848312F3EE8B}" dt="2024-12-19T16:03:21.222" v="1366" actId="478"/>
          <ac:picMkLst>
            <pc:docMk/>
            <pc:sldMk cId="0" sldId="278"/>
            <ac:picMk id="7" creationId="{00000000-0000-0000-0000-000000000000}"/>
          </ac:picMkLst>
        </pc:picChg>
        <pc:picChg chg="add del">
          <ac:chgData name="Mikel Telo" userId="fe634e7b74a3d0f5" providerId="LiveId" clId="{0368F4F8-7D70-4154-8C00-848312F3EE8B}" dt="2024-12-19T16:03:21.222" v="1366" actId="478"/>
          <ac:picMkLst>
            <pc:docMk/>
            <pc:sldMk cId="0" sldId="278"/>
            <ac:picMk id="10" creationId="{00000000-0000-0000-0000-000000000000}"/>
          </ac:picMkLst>
        </pc:picChg>
      </pc:sldChg>
      <pc:sldChg chg="modSp mod">
        <pc:chgData name="Mikel Telo" userId="fe634e7b74a3d0f5" providerId="LiveId" clId="{0368F4F8-7D70-4154-8C00-848312F3EE8B}" dt="2024-12-19T14:12:51.826" v="105" actId="20577"/>
        <pc:sldMkLst>
          <pc:docMk/>
          <pc:sldMk cId="1848108908" sldId="285"/>
        </pc:sldMkLst>
        <pc:spChg chg="mod">
          <ac:chgData name="Mikel Telo" userId="fe634e7b74a3d0f5" providerId="LiveId" clId="{0368F4F8-7D70-4154-8C00-848312F3EE8B}" dt="2024-12-19T14:12:51.826" v="105" actId="20577"/>
          <ac:spMkLst>
            <pc:docMk/>
            <pc:sldMk cId="1848108908" sldId="285"/>
            <ac:spMk id="3" creationId="{452AA1FA-D613-60E3-72E5-E99EB3CA24E4}"/>
          </ac:spMkLst>
        </pc:spChg>
      </pc:sldChg>
      <pc:sldChg chg="addSp delSp modSp mod">
        <pc:chgData name="Mikel Telo" userId="fe634e7b74a3d0f5" providerId="LiveId" clId="{0368F4F8-7D70-4154-8C00-848312F3EE8B}" dt="2024-12-19T15:31:56.834" v="1216" actId="1076"/>
        <pc:sldMkLst>
          <pc:docMk/>
          <pc:sldMk cId="671646673" sldId="286"/>
        </pc:sldMkLst>
        <pc:spChg chg="mod">
          <ac:chgData name="Mikel Telo" userId="fe634e7b74a3d0f5" providerId="LiveId" clId="{0368F4F8-7D70-4154-8C00-848312F3EE8B}" dt="2024-12-19T14:57:40.952" v="1139" actId="1076"/>
          <ac:spMkLst>
            <pc:docMk/>
            <pc:sldMk cId="671646673" sldId="286"/>
            <ac:spMk id="2" creationId="{01E7AB28-5858-7DBE-04AF-5715174A112F}"/>
          </ac:spMkLst>
        </pc:spChg>
        <pc:spChg chg="del mod">
          <ac:chgData name="Mikel Telo" userId="fe634e7b74a3d0f5" providerId="LiveId" clId="{0368F4F8-7D70-4154-8C00-848312F3EE8B}" dt="2024-12-19T05:17:52.941" v="54" actId="478"/>
          <ac:spMkLst>
            <pc:docMk/>
            <pc:sldMk cId="671646673" sldId="286"/>
            <ac:spMk id="5" creationId="{F6887A70-2622-2E99-E0D3-00E64E22B364}"/>
          </ac:spMkLst>
        </pc:spChg>
        <pc:spChg chg="mod">
          <ac:chgData name="Mikel Telo" userId="fe634e7b74a3d0f5" providerId="LiveId" clId="{0368F4F8-7D70-4154-8C00-848312F3EE8B}" dt="2024-12-19T15:18:37.419" v="1208" actId="1076"/>
          <ac:spMkLst>
            <pc:docMk/>
            <pc:sldMk cId="671646673" sldId="286"/>
            <ac:spMk id="5" creationId="{FDE753AB-D05E-3DDA-8B47-F07A88D90964}"/>
          </ac:spMkLst>
        </pc:spChg>
        <pc:spChg chg="mod">
          <ac:chgData name="Mikel Telo" userId="fe634e7b74a3d0f5" providerId="LiveId" clId="{0368F4F8-7D70-4154-8C00-848312F3EE8B}" dt="2024-12-19T15:16:52.257" v="1198" actId="1076"/>
          <ac:spMkLst>
            <pc:docMk/>
            <pc:sldMk cId="671646673" sldId="286"/>
            <ac:spMk id="6" creationId="{8A0AF001-6CD9-3DC8-4D96-8178C7626AF2}"/>
          </ac:spMkLst>
        </pc:spChg>
        <pc:spChg chg="mod">
          <ac:chgData name="Mikel Telo" userId="fe634e7b74a3d0f5" providerId="LiveId" clId="{0368F4F8-7D70-4154-8C00-848312F3EE8B}" dt="2024-12-19T15:16:56.671" v="1199" actId="1076"/>
          <ac:spMkLst>
            <pc:docMk/>
            <pc:sldMk cId="671646673" sldId="286"/>
            <ac:spMk id="7" creationId="{E1AB72D7-3497-099D-0CFA-ADFA66763DDF}"/>
          </ac:spMkLst>
        </pc:spChg>
        <pc:spChg chg="mod">
          <ac:chgData name="Mikel Telo" userId="fe634e7b74a3d0f5" providerId="LiveId" clId="{0368F4F8-7D70-4154-8C00-848312F3EE8B}" dt="2024-12-19T15:31:56.834" v="1216" actId="1076"/>
          <ac:spMkLst>
            <pc:docMk/>
            <pc:sldMk cId="671646673" sldId="286"/>
            <ac:spMk id="9" creationId="{321C9C7D-7506-3E36-E334-3950FB402679}"/>
          </ac:spMkLst>
        </pc:spChg>
        <pc:spChg chg="del">
          <ac:chgData name="Mikel Telo" userId="fe634e7b74a3d0f5" providerId="LiveId" clId="{0368F4F8-7D70-4154-8C00-848312F3EE8B}" dt="2024-12-19T05:17:45.556" v="49" actId="478"/>
          <ac:spMkLst>
            <pc:docMk/>
            <pc:sldMk cId="671646673" sldId="286"/>
            <ac:spMk id="10" creationId="{16C5F90D-7253-9683-FD49-AF8DDA57FE8D}"/>
          </ac:spMkLst>
        </pc:spChg>
        <pc:spChg chg="del">
          <ac:chgData name="Mikel Telo" userId="fe634e7b74a3d0f5" providerId="LiveId" clId="{0368F4F8-7D70-4154-8C00-848312F3EE8B}" dt="2024-12-19T05:17:46.981" v="50" actId="478"/>
          <ac:spMkLst>
            <pc:docMk/>
            <pc:sldMk cId="671646673" sldId="286"/>
            <ac:spMk id="12" creationId="{EC0849BF-C167-FFA4-C3AC-0C11A6E9A097}"/>
          </ac:spMkLst>
        </pc:spChg>
        <pc:spChg chg="del">
          <ac:chgData name="Mikel Telo" userId="fe634e7b74a3d0f5" providerId="LiveId" clId="{0368F4F8-7D70-4154-8C00-848312F3EE8B}" dt="2024-12-19T05:17:48.617" v="51" actId="478"/>
          <ac:spMkLst>
            <pc:docMk/>
            <pc:sldMk cId="671646673" sldId="286"/>
            <ac:spMk id="14" creationId="{DE265296-EA70-5B52-EFA3-8C6FCA3B9666}"/>
          </ac:spMkLst>
        </pc:spChg>
        <pc:spChg chg="del">
          <ac:chgData name="Mikel Telo" userId="fe634e7b74a3d0f5" providerId="LiveId" clId="{0368F4F8-7D70-4154-8C00-848312F3EE8B}" dt="2024-12-19T05:17:50.019" v="52" actId="478"/>
          <ac:spMkLst>
            <pc:docMk/>
            <pc:sldMk cId="671646673" sldId="286"/>
            <ac:spMk id="15" creationId="{A164429C-FE40-C6EB-70C0-DFCA278289F3}"/>
          </ac:spMkLst>
        </pc:spChg>
        <pc:picChg chg="del">
          <ac:chgData name="Mikel Telo" userId="fe634e7b74a3d0f5" providerId="LiveId" clId="{0368F4F8-7D70-4154-8C00-848312F3EE8B}" dt="2024-12-19T05:08:44.609" v="6" actId="478"/>
          <ac:picMkLst>
            <pc:docMk/>
            <pc:sldMk cId="671646673" sldId="286"/>
            <ac:picMk id="2" creationId="{FD96EE00-32F4-B3C4-661A-9EC42343C82A}"/>
          </ac:picMkLst>
        </pc:picChg>
        <pc:picChg chg="add del mod">
          <ac:chgData name="Mikel Telo" userId="fe634e7b74a3d0f5" providerId="LiveId" clId="{0368F4F8-7D70-4154-8C00-848312F3EE8B}" dt="2024-12-19T05:17:13.601" v="45" actId="478"/>
          <ac:picMkLst>
            <pc:docMk/>
            <pc:sldMk cId="671646673" sldId="286"/>
            <ac:picMk id="6" creationId="{7C8D7556-6117-220A-25D4-D2B0E9EBE7E7}"/>
          </ac:picMkLst>
        </pc:picChg>
        <pc:picChg chg="add del mod">
          <ac:chgData name="Mikel Telo" userId="fe634e7b74a3d0f5" providerId="LiveId" clId="{0368F4F8-7D70-4154-8C00-848312F3EE8B}" dt="2024-12-19T15:12:09.943" v="1165" actId="478"/>
          <ac:picMkLst>
            <pc:docMk/>
            <pc:sldMk cId="671646673" sldId="286"/>
            <ac:picMk id="8" creationId="{F0A9538E-1E34-E8FE-40B1-42F4FF0EFBE0}"/>
          </ac:picMkLst>
        </pc:picChg>
        <pc:picChg chg="del">
          <ac:chgData name="Mikel Telo" userId="fe634e7b74a3d0f5" providerId="LiveId" clId="{0368F4F8-7D70-4154-8C00-848312F3EE8B}" dt="2024-12-19T05:18:11.352" v="60" actId="478"/>
          <ac:picMkLst>
            <pc:docMk/>
            <pc:sldMk cId="671646673" sldId="286"/>
            <ac:picMk id="9" creationId="{DD51F836-6F9F-E3A3-0DE1-229AA6D0A445}"/>
          </ac:picMkLst>
        </pc:picChg>
        <pc:picChg chg="del">
          <ac:chgData name="Mikel Telo" userId="fe634e7b74a3d0f5" providerId="LiveId" clId="{0368F4F8-7D70-4154-8C00-848312F3EE8B}" dt="2024-12-19T05:18:12.124" v="61" actId="478"/>
          <ac:picMkLst>
            <pc:docMk/>
            <pc:sldMk cId="671646673" sldId="286"/>
            <ac:picMk id="11" creationId="{020A481C-BCB0-5B32-75FD-695206954187}"/>
          </ac:picMkLst>
        </pc:picChg>
        <pc:picChg chg="add del mod">
          <ac:chgData name="Mikel Telo" userId="fe634e7b74a3d0f5" providerId="LiveId" clId="{0368F4F8-7D70-4154-8C00-848312F3EE8B}" dt="2024-12-19T15:12:28.139" v="1172" actId="478"/>
          <ac:picMkLst>
            <pc:docMk/>
            <pc:sldMk cId="671646673" sldId="286"/>
            <ac:picMk id="11" creationId="{92D78288-8EF6-2E4F-7EFD-90F8AAC72AF3}"/>
          </ac:picMkLst>
        </pc:picChg>
        <pc:picChg chg="del">
          <ac:chgData name="Mikel Telo" userId="fe634e7b74a3d0f5" providerId="LiveId" clId="{0368F4F8-7D70-4154-8C00-848312F3EE8B}" dt="2024-12-19T05:18:12.651" v="62" actId="478"/>
          <ac:picMkLst>
            <pc:docMk/>
            <pc:sldMk cId="671646673" sldId="286"/>
            <ac:picMk id="13" creationId="{879F534D-7F55-1725-E885-C909133E6A6E}"/>
          </ac:picMkLst>
        </pc:picChg>
        <pc:picChg chg="add mod">
          <ac:chgData name="Mikel Telo" userId="fe634e7b74a3d0f5" providerId="LiveId" clId="{0368F4F8-7D70-4154-8C00-848312F3EE8B}" dt="2024-12-19T15:16:02.166" v="1192" actId="1076"/>
          <ac:picMkLst>
            <pc:docMk/>
            <pc:sldMk cId="671646673" sldId="286"/>
            <ac:picMk id="13" creationId="{D0B6861E-3DFE-9A9D-B0BB-C2DE5C67D4D8}"/>
          </ac:picMkLst>
        </pc:picChg>
        <pc:picChg chg="add mod">
          <ac:chgData name="Mikel Telo" userId="fe634e7b74a3d0f5" providerId="LiveId" clId="{0368F4F8-7D70-4154-8C00-848312F3EE8B}" dt="2024-12-19T15:31:47.582" v="1214" actId="1076"/>
          <ac:picMkLst>
            <pc:docMk/>
            <pc:sldMk cId="671646673" sldId="286"/>
            <ac:picMk id="15" creationId="{EC22070F-25BD-EBF3-9EF3-1A4423827DCA}"/>
          </ac:picMkLst>
        </pc:picChg>
        <pc:picChg chg="del">
          <ac:chgData name="Mikel Telo" userId="fe634e7b74a3d0f5" providerId="LiveId" clId="{0368F4F8-7D70-4154-8C00-848312F3EE8B}" dt="2024-12-19T05:18:10.120" v="58" actId="478"/>
          <ac:picMkLst>
            <pc:docMk/>
            <pc:sldMk cId="671646673" sldId="286"/>
            <ac:picMk id="16" creationId="{73E0C79D-1ADE-824C-FA3C-74F99748724E}"/>
          </ac:picMkLst>
        </pc:picChg>
        <pc:picChg chg="del">
          <ac:chgData name="Mikel Telo" userId="fe634e7b74a3d0f5" providerId="LiveId" clId="{0368F4F8-7D70-4154-8C00-848312F3EE8B}" dt="2024-12-19T05:18:13.383" v="63" actId="478"/>
          <ac:picMkLst>
            <pc:docMk/>
            <pc:sldMk cId="671646673" sldId="286"/>
            <ac:picMk id="17" creationId="{00243DDD-F036-1A42-871C-D7843E78BD61}"/>
          </ac:picMkLst>
        </pc:picChg>
        <pc:picChg chg="del">
          <ac:chgData name="Mikel Telo" userId="fe634e7b74a3d0f5" providerId="LiveId" clId="{0368F4F8-7D70-4154-8C00-848312F3EE8B}" dt="2024-12-19T05:18:07.812" v="56" actId="478"/>
          <ac:picMkLst>
            <pc:docMk/>
            <pc:sldMk cId="671646673" sldId="286"/>
            <ac:picMk id="18" creationId="{4BF0B470-B0D0-0721-275B-11039A9D5037}"/>
          </ac:picMkLst>
        </pc:picChg>
        <pc:picChg chg="del">
          <ac:chgData name="Mikel Telo" userId="fe634e7b74a3d0f5" providerId="LiveId" clId="{0368F4F8-7D70-4154-8C00-848312F3EE8B}" dt="2024-12-19T05:18:06.900" v="55" actId="478"/>
          <ac:picMkLst>
            <pc:docMk/>
            <pc:sldMk cId="671646673" sldId="286"/>
            <ac:picMk id="19" creationId="{72653A35-CB95-789F-CFF1-D31FEB4875A7}"/>
          </ac:picMkLst>
        </pc:picChg>
        <pc:picChg chg="del">
          <ac:chgData name="Mikel Telo" userId="fe634e7b74a3d0f5" providerId="LiveId" clId="{0368F4F8-7D70-4154-8C00-848312F3EE8B}" dt="2024-12-19T05:18:09.394" v="57" actId="478"/>
          <ac:picMkLst>
            <pc:docMk/>
            <pc:sldMk cId="671646673" sldId="286"/>
            <ac:picMk id="20" creationId="{C36CDDC3-2C3F-D217-5D1C-83451D40AB60}"/>
          </ac:picMkLst>
        </pc:picChg>
        <pc:picChg chg="del">
          <ac:chgData name="Mikel Telo" userId="fe634e7b74a3d0f5" providerId="LiveId" clId="{0368F4F8-7D70-4154-8C00-848312F3EE8B}" dt="2024-12-19T05:18:10.755" v="59" actId="478"/>
          <ac:picMkLst>
            <pc:docMk/>
            <pc:sldMk cId="671646673" sldId="286"/>
            <ac:picMk id="21" creationId="{4DA3C84B-EBA6-E2ED-CA4D-D79E9D142ED1}"/>
          </ac:picMkLst>
        </pc:picChg>
        <pc:picChg chg="add mod">
          <ac:chgData name="Mikel Telo" userId="fe634e7b74a3d0f5" providerId="LiveId" clId="{0368F4F8-7D70-4154-8C00-848312F3EE8B}" dt="2024-12-19T15:18:16.368" v="1204" actId="1076"/>
          <ac:picMkLst>
            <pc:docMk/>
            <pc:sldMk cId="671646673" sldId="286"/>
            <ac:picMk id="23" creationId="{CEE1C95B-68D8-6276-0B5F-31EB3BBA34A8}"/>
          </ac:picMkLst>
        </pc:picChg>
        <pc:picChg chg="add del mod">
          <ac:chgData name="Mikel Telo" userId="fe634e7b74a3d0f5" providerId="LiveId" clId="{0368F4F8-7D70-4154-8C00-848312F3EE8B}" dt="2024-12-19T05:14:51.589" v="29" actId="478"/>
          <ac:picMkLst>
            <pc:docMk/>
            <pc:sldMk cId="671646673" sldId="286"/>
            <ac:picMk id="25" creationId="{5713972F-73A1-03D3-9159-79B6634B7A5E}"/>
          </ac:picMkLst>
        </pc:picChg>
        <pc:picChg chg="add mod">
          <ac:chgData name="Mikel Telo" userId="fe634e7b74a3d0f5" providerId="LiveId" clId="{0368F4F8-7D70-4154-8C00-848312F3EE8B}" dt="2024-12-19T15:31:52.006" v="1215" actId="1076"/>
          <ac:picMkLst>
            <pc:docMk/>
            <pc:sldMk cId="671646673" sldId="286"/>
            <ac:picMk id="27" creationId="{5D0E6AFD-255D-61AE-38DF-71FD610938D2}"/>
          </ac:picMkLst>
        </pc:picChg>
        <pc:picChg chg="add mod">
          <ac:chgData name="Mikel Telo" userId="fe634e7b74a3d0f5" providerId="LiveId" clId="{0368F4F8-7D70-4154-8C00-848312F3EE8B}" dt="2024-12-19T15:18:28.174" v="1206" actId="1076"/>
          <ac:picMkLst>
            <pc:docMk/>
            <pc:sldMk cId="671646673" sldId="286"/>
            <ac:picMk id="29" creationId="{9D4B92DB-04C1-6549-FA97-8EFE97BAECD5}"/>
          </ac:picMkLst>
        </pc:picChg>
        <pc:picChg chg="add del mod">
          <ac:chgData name="Mikel Telo" userId="fe634e7b74a3d0f5" providerId="LiveId" clId="{0368F4F8-7D70-4154-8C00-848312F3EE8B}" dt="2024-12-19T05:18:44.288" v="70" actId="478"/>
          <ac:picMkLst>
            <pc:docMk/>
            <pc:sldMk cId="671646673" sldId="286"/>
            <ac:picMk id="31" creationId="{3BA1F896-8797-7F41-45FB-9082A8D95033}"/>
          </ac:picMkLst>
        </pc:picChg>
        <pc:picChg chg="add mod">
          <ac:chgData name="Mikel Telo" userId="fe634e7b74a3d0f5" providerId="LiveId" clId="{0368F4F8-7D70-4154-8C00-848312F3EE8B}" dt="2024-12-19T15:16:11.354" v="1195" actId="1076"/>
          <ac:picMkLst>
            <pc:docMk/>
            <pc:sldMk cId="671646673" sldId="286"/>
            <ac:picMk id="33" creationId="{B1E8FA0A-4585-35BB-E7AD-CADEEEF9B0DE}"/>
          </ac:picMkLst>
        </pc:picChg>
        <pc:picChg chg="add mod">
          <ac:chgData name="Mikel Telo" userId="fe634e7b74a3d0f5" providerId="LiveId" clId="{0368F4F8-7D70-4154-8C00-848312F3EE8B}" dt="2024-12-19T14:57:06.284" v="1128" actId="1036"/>
          <ac:picMkLst>
            <pc:docMk/>
            <pc:sldMk cId="671646673" sldId="286"/>
            <ac:picMk id="35" creationId="{A44749BF-84C2-E5F7-5478-2A956AC9F721}"/>
          </ac:picMkLst>
        </pc:picChg>
        <pc:picChg chg="add mod">
          <ac:chgData name="Mikel Telo" userId="fe634e7b74a3d0f5" providerId="LiveId" clId="{0368F4F8-7D70-4154-8C00-848312F3EE8B}" dt="2024-12-19T05:21:05.559" v="79"/>
          <ac:picMkLst>
            <pc:docMk/>
            <pc:sldMk cId="671646673" sldId="286"/>
            <ac:picMk id="36" creationId="{7BB11691-15DA-A6BC-DD87-61AFC7123F72}"/>
          </ac:picMkLst>
        </pc:picChg>
        <pc:picChg chg="add mod">
          <ac:chgData name="Mikel Telo" userId="fe634e7b74a3d0f5" providerId="LiveId" clId="{0368F4F8-7D70-4154-8C00-848312F3EE8B}" dt="2024-12-19T05:21:14.659" v="80"/>
          <ac:picMkLst>
            <pc:docMk/>
            <pc:sldMk cId="671646673" sldId="286"/>
            <ac:picMk id="37" creationId="{DF99B3A2-4B3C-0838-E8D3-66610C4DE208}"/>
          </ac:picMkLst>
        </pc:picChg>
      </pc:sldChg>
      <pc:sldChg chg="modSp mod">
        <pc:chgData name="Mikel Telo" userId="fe634e7b74a3d0f5" providerId="LiveId" clId="{0368F4F8-7D70-4154-8C00-848312F3EE8B}" dt="2024-12-19T15:09:50.205" v="1162" actId="20577"/>
        <pc:sldMkLst>
          <pc:docMk/>
          <pc:sldMk cId="3074400523" sldId="287"/>
        </pc:sldMkLst>
        <pc:graphicFrameChg chg="modGraphic">
          <ac:chgData name="Mikel Telo" userId="fe634e7b74a3d0f5" providerId="LiveId" clId="{0368F4F8-7D70-4154-8C00-848312F3EE8B}" dt="2024-12-19T15:09:50.205" v="1162" actId="20577"/>
          <ac:graphicFrameMkLst>
            <pc:docMk/>
            <pc:sldMk cId="3074400523" sldId="287"/>
            <ac:graphicFrameMk id="2" creationId="{E353898E-D0E1-6B38-C5C7-14FB6D84F947}"/>
          </ac:graphicFrameMkLst>
        </pc:graphicFrameChg>
      </pc:sldChg>
      <pc:sldChg chg="add ord">
        <pc:chgData name="Mikel Telo" userId="fe634e7b74a3d0f5" providerId="LiveId" clId="{0368F4F8-7D70-4154-8C00-848312F3EE8B}" dt="2024-12-19T14:55:34.089" v="1113"/>
        <pc:sldMkLst>
          <pc:docMk/>
          <pc:sldMk cId="1269614203" sldId="288"/>
        </pc:sldMkLst>
      </pc:sldChg>
      <pc:sldChg chg="addSp delSp modSp add mod">
        <pc:chgData name="Mikel Telo" userId="fe634e7b74a3d0f5" providerId="LiveId" clId="{0368F4F8-7D70-4154-8C00-848312F3EE8B}" dt="2024-12-19T14:49:29.709" v="1080" actId="1076"/>
        <pc:sldMkLst>
          <pc:docMk/>
          <pc:sldMk cId="912802196" sldId="289"/>
        </pc:sldMkLst>
        <pc:spChg chg="add mod">
          <ac:chgData name="Mikel Telo" userId="fe634e7b74a3d0f5" providerId="LiveId" clId="{0368F4F8-7D70-4154-8C00-848312F3EE8B}" dt="2024-12-19T14:49:29.709" v="1080" actId="1076"/>
          <ac:spMkLst>
            <pc:docMk/>
            <pc:sldMk cId="912802196" sldId="289"/>
            <ac:spMk id="25" creationId="{0251C268-0C66-A5F8-A57D-37A703C8D737}"/>
          </ac:spMkLst>
        </pc:spChg>
        <pc:picChg chg="del">
          <ac:chgData name="Mikel Telo" userId="fe634e7b74a3d0f5" providerId="LiveId" clId="{0368F4F8-7D70-4154-8C00-848312F3EE8B}" dt="2024-12-19T14:27:18.614" v="614" actId="478"/>
          <ac:picMkLst>
            <pc:docMk/>
            <pc:sldMk cId="912802196" sldId="289"/>
            <ac:picMk id="2" creationId="{15EE2CFF-1012-2701-3B4B-80332841ABC6}"/>
          </ac:picMkLst>
        </pc:picChg>
        <pc:picChg chg="del">
          <ac:chgData name="Mikel Telo" userId="fe634e7b74a3d0f5" providerId="LiveId" clId="{0368F4F8-7D70-4154-8C00-848312F3EE8B}" dt="2024-12-19T14:27:02.495" v="609" actId="478"/>
          <ac:picMkLst>
            <pc:docMk/>
            <pc:sldMk cId="912802196" sldId="289"/>
            <ac:picMk id="3" creationId="{19D41634-090C-1DBD-4321-DF045EF795D5}"/>
          </ac:picMkLst>
        </pc:picChg>
        <pc:picChg chg="del mod">
          <ac:chgData name="Mikel Telo" userId="fe634e7b74a3d0f5" providerId="LiveId" clId="{0368F4F8-7D70-4154-8C00-848312F3EE8B}" dt="2024-12-19T14:27:17.872" v="613" actId="478"/>
          <ac:picMkLst>
            <pc:docMk/>
            <pc:sldMk cId="912802196" sldId="289"/>
            <ac:picMk id="6" creationId="{486BA9AC-2EB0-19D1-0A3D-05FFDF4B59D9}"/>
          </ac:picMkLst>
        </pc:picChg>
        <pc:picChg chg="add del mod">
          <ac:chgData name="Mikel Telo" userId="fe634e7b74a3d0f5" providerId="LiveId" clId="{0368F4F8-7D70-4154-8C00-848312F3EE8B}" dt="2024-12-19T14:29:03.178" v="623" actId="478"/>
          <ac:picMkLst>
            <pc:docMk/>
            <pc:sldMk cId="912802196" sldId="289"/>
            <ac:picMk id="7" creationId="{C5F39195-7A9E-2E59-AC8A-7ABA8A4EC124}"/>
          </ac:picMkLst>
        </pc:picChg>
        <pc:picChg chg="add del mod">
          <ac:chgData name="Mikel Telo" userId="fe634e7b74a3d0f5" providerId="LiveId" clId="{0368F4F8-7D70-4154-8C00-848312F3EE8B}" dt="2024-12-19T14:31:51.388" v="647" actId="478"/>
          <ac:picMkLst>
            <pc:docMk/>
            <pc:sldMk cId="912802196" sldId="289"/>
            <ac:picMk id="9" creationId="{E67FA0A2-ADB6-DBCB-8A73-F7097E4D6CF4}"/>
          </ac:picMkLst>
        </pc:picChg>
        <pc:picChg chg="add del mod">
          <ac:chgData name="Mikel Telo" userId="fe634e7b74a3d0f5" providerId="LiveId" clId="{0368F4F8-7D70-4154-8C00-848312F3EE8B}" dt="2024-12-19T14:40:19.761" v="935" actId="1036"/>
          <ac:picMkLst>
            <pc:docMk/>
            <pc:sldMk cId="912802196" sldId="289"/>
            <ac:picMk id="11" creationId="{7238F71D-6444-9519-4BC6-4835834F8222}"/>
          </ac:picMkLst>
        </pc:picChg>
        <pc:picChg chg="add mod">
          <ac:chgData name="Mikel Telo" userId="fe634e7b74a3d0f5" providerId="LiveId" clId="{0368F4F8-7D70-4154-8C00-848312F3EE8B}" dt="2024-12-19T14:40:19.761" v="935" actId="1036"/>
          <ac:picMkLst>
            <pc:docMk/>
            <pc:sldMk cId="912802196" sldId="289"/>
            <ac:picMk id="12" creationId="{A7E54C61-4948-8C51-6106-07FCF50132ED}"/>
          </ac:picMkLst>
        </pc:picChg>
        <pc:picChg chg="add mod">
          <ac:chgData name="Mikel Telo" userId="fe634e7b74a3d0f5" providerId="LiveId" clId="{0368F4F8-7D70-4154-8C00-848312F3EE8B}" dt="2024-12-19T14:40:19.761" v="935" actId="1036"/>
          <ac:picMkLst>
            <pc:docMk/>
            <pc:sldMk cId="912802196" sldId="289"/>
            <ac:picMk id="13" creationId="{598A3C69-C713-1B81-97B4-4DDDB0A0EB99}"/>
          </ac:picMkLst>
        </pc:picChg>
        <pc:picChg chg="add mod">
          <ac:chgData name="Mikel Telo" userId="fe634e7b74a3d0f5" providerId="LiveId" clId="{0368F4F8-7D70-4154-8C00-848312F3EE8B}" dt="2024-12-19T14:40:19.761" v="935" actId="1036"/>
          <ac:picMkLst>
            <pc:docMk/>
            <pc:sldMk cId="912802196" sldId="289"/>
            <ac:picMk id="14" creationId="{23F62AD8-4568-FAA1-F7EE-367B14B5D3AD}"/>
          </ac:picMkLst>
        </pc:picChg>
        <pc:picChg chg="add mod">
          <ac:chgData name="Mikel Telo" userId="fe634e7b74a3d0f5" providerId="LiveId" clId="{0368F4F8-7D70-4154-8C00-848312F3EE8B}" dt="2024-12-19T14:40:19.761" v="935" actId="1036"/>
          <ac:picMkLst>
            <pc:docMk/>
            <pc:sldMk cId="912802196" sldId="289"/>
            <ac:picMk id="15" creationId="{D658C30B-98F4-91F3-97CC-74971910B0DC}"/>
          </ac:picMkLst>
        </pc:picChg>
        <pc:picChg chg="add del mod">
          <ac:chgData name="Mikel Telo" userId="fe634e7b74a3d0f5" providerId="LiveId" clId="{0368F4F8-7D70-4154-8C00-848312F3EE8B}" dt="2024-12-19T14:31:54.329" v="649" actId="478"/>
          <ac:picMkLst>
            <pc:docMk/>
            <pc:sldMk cId="912802196" sldId="289"/>
            <ac:picMk id="17" creationId="{6C394688-2CA2-030E-6BDB-44892D27B8AE}"/>
          </ac:picMkLst>
        </pc:picChg>
        <pc:picChg chg="add mod">
          <ac:chgData name="Mikel Telo" userId="fe634e7b74a3d0f5" providerId="LiveId" clId="{0368F4F8-7D70-4154-8C00-848312F3EE8B}" dt="2024-12-19T14:41:11.885" v="994" actId="14100"/>
          <ac:picMkLst>
            <pc:docMk/>
            <pc:sldMk cId="912802196" sldId="289"/>
            <ac:picMk id="19" creationId="{C5B26E57-CFD3-D291-13A1-90531C47746A}"/>
          </ac:picMkLst>
        </pc:picChg>
        <pc:picChg chg="add mod">
          <ac:chgData name="Mikel Telo" userId="fe634e7b74a3d0f5" providerId="LiveId" clId="{0368F4F8-7D70-4154-8C00-848312F3EE8B}" dt="2024-12-19T14:41:42.430" v="1041" actId="1038"/>
          <ac:picMkLst>
            <pc:docMk/>
            <pc:sldMk cId="912802196" sldId="289"/>
            <ac:picMk id="20" creationId="{6710F94E-4142-2A4D-D752-8B6DDD5F30FD}"/>
          </ac:picMkLst>
        </pc:picChg>
        <pc:picChg chg="add mod">
          <ac:chgData name="Mikel Telo" userId="fe634e7b74a3d0f5" providerId="LiveId" clId="{0368F4F8-7D70-4154-8C00-848312F3EE8B}" dt="2024-12-19T14:41:42.430" v="1041" actId="1038"/>
          <ac:picMkLst>
            <pc:docMk/>
            <pc:sldMk cId="912802196" sldId="289"/>
            <ac:picMk id="21" creationId="{29638ECD-EC7F-206D-6F44-DA7EE41A88A1}"/>
          </ac:picMkLst>
        </pc:picChg>
        <pc:picChg chg="add mod">
          <ac:chgData name="Mikel Telo" userId="fe634e7b74a3d0f5" providerId="LiveId" clId="{0368F4F8-7D70-4154-8C00-848312F3EE8B}" dt="2024-12-19T14:41:42.430" v="1041" actId="1038"/>
          <ac:picMkLst>
            <pc:docMk/>
            <pc:sldMk cId="912802196" sldId="289"/>
            <ac:picMk id="22" creationId="{70E18239-0A83-4F08-A6A6-53B9DE2C00EF}"/>
          </ac:picMkLst>
        </pc:picChg>
        <pc:picChg chg="add mod">
          <ac:chgData name="Mikel Telo" userId="fe634e7b74a3d0f5" providerId="LiveId" clId="{0368F4F8-7D70-4154-8C00-848312F3EE8B}" dt="2024-12-19T14:41:42.430" v="1041" actId="1038"/>
          <ac:picMkLst>
            <pc:docMk/>
            <pc:sldMk cId="912802196" sldId="289"/>
            <ac:picMk id="23" creationId="{808D724A-1864-79F3-82A3-1E8385E9A8A0}"/>
          </ac:picMkLst>
        </pc:picChg>
        <pc:picChg chg="add mod">
          <ac:chgData name="Mikel Telo" userId="fe634e7b74a3d0f5" providerId="LiveId" clId="{0368F4F8-7D70-4154-8C00-848312F3EE8B}" dt="2024-12-19T14:41:42.430" v="1041" actId="1038"/>
          <ac:picMkLst>
            <pc:docMk/>
            <pc:sldMk cId="912802196" sldId="289"/>
            <ac:picMk id="24" creationId="{5A2FE779-B8BB-EDD9-9714-D4A6A33BBF15}"/>
          </ac:picMkLst>
        </pc:picChg>
      </pc:sldChg>
      <pc:sldChg chg="add">
        <pc:chgData name="Mikel Telo" userId="fe634e7b74a3d0f5" providerId="LiveId" clId="{0368F4F8-7D70-4154-8C00-848312F3EE8B}" dt="2024-12-19T15:36:40.418" v="1217"/>
        <pc:sldMkLst>
          <pc:docMk/>
          <pc:sldMk cId="0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06C8-A33F-607F-4E96-09D58E4D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5035F-A22E-225A-4585-D96652A34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4ECF-AA0D-E1B7-7CC5-65DFD731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A01E-FEB9-7512-E2FF-423E2C8BD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CB887-E243-B20A-49E0-39C84B7E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0F055-1721-32FF-A3F5-D50326DD8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0477B-059F-4120-8EC4-2472610BE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58E20-14BA-58AF-1F6F-87FBCA390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83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99A2-4A9A-2FD9-4DD1-DB1D2A6C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0A4B5-DC23-AEB0-A93C-2C486D01F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84728-3330-9005-1CB8-E5F3530DC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49EDD-0419-83C1-8E98-93A6FAF7A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7.jpeg"/><Relationship Id="rId5" Type="http://schemas.openxmlformats.org/officeDocument/2006/relationships/image" Target="../media/image11.jpg"/><Relationship Id="rId10" Type="http://schemas.openxmlformats.org/officeDocument/2006/relationships/image" Target="../media/image14.jpeg"/><Relationship Id="rId4" Type="http://schemas.openxmlformats.org/officeDocument/2006/relationships/image" Target="../media/image12.jp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Simular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80823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Modelo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18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Resultados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nueva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campana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evaluada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con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el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predictor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Aumento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generalizado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las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tipos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Conversion: 4.165 &gt; Retention: 3.177 &gt; Consideration: 456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Canales con mas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Email: 3.477 &gt; 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: 2.851 &gt; PPC: 1.470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FF949FF-87A0-D728-D2BD-1D93DE226E18}"/>
              </a:ext>
            </a:extLst>
          </p:cNvPr>
          <p:cNvSpPr/>
          <p:nvPr/>
        </p:nvSpPr>
        <p:spPr>
          <a:xfrm>
            <a:off x="2208727" y="303371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7012/8000 &gt; 7798/8000 = </a:t>
            </a:r>
            <a:r>
              <a:rPr lang="en-US" sz="24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Incremento</a:t>
            </a: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del 11,21%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Resultados: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predictivos para conversiones en cada tipo de campaña 98% precisión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Encontrada estrategia que mejora las conversiones en un 10%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Desarrollo de una operativa trasladable a otros escenarios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Implantar el nuevo sistema de asignación de recursos en producción y comparar con las simulaciones.</a:t>
            </a:r>
          </a:p>
          <a:p>
            <a:pPr marL="0" indent="0">
              <a:lnSpc>
                <a:spcPts val="2850"/>
              </a:lnSpc>
              <a:buNone/>
            </a:pPr>
            <a:endParaRPr lang="es-ES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1036" y="489949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Ecommerce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61036" y="551276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61036" y="62138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2999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09" y="488299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512763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07" y="6214225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543A0D-D4AC-8CDF-5D13-37FE0B92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462" r="19462"/>
          <a:stretch/>
        </p:blipFill>
        <p:spPr>
          <a:xfrm>
            <a:off x="-1348934" y="0"/>
            <a:ext cx="684249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B660-F66E-4D8A-5398-4E7A12AC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49B7DA-33CB-51A5-1FB8-DB3427CE5840}"/>
              </a:ext>
            </a:extLst>
          </p:cNvPr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38F71D-6444-9519-4BC6-4835834F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375315"/>
            <a:ext cx="6641347" cy="5095516"/>
          </a:xfrm>
          <a:prstGeom prst="rect">
            <a:avLst/>
          </a:prstGeom>
        </p:spPr>
      </p:pic>
      <p:pic>
        <p:nvPicPr>
          <p:cNvPr id="12" name="Imagen 11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A7E54C61-4948-8C51-6106-07FCF501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57" y="1743735"/>
            <a:ext cx="1150415" cy="493121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98A3C69-C713-1B81-97B4-4DDDB0A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941" y="1471071"/>
            <a:ext cx="1142517" cy="811507"/>
          </a:xfrm>
          <a:prstGeom prst="rect">
            <a:avLst/>
          </a:prstGeom>
        </p:spPr>
      </p:pic>
      <p:pic>
        <p:nvPicPr>
          <p:cNvPr id="14" name="Imagen 13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3F62AD8-4568-FAA1-F7EE-367B14B5D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188" y="1399093"/>
            <a:ext cx="1025098" cy="1025098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58C30B-98F4-91F3-97CC-74971910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93" y="1589521"/>
            <a:ext cx="1418622" cy="7979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B26E57-CFD3-D291-13A1-90531C477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342" y="2449599"/>
            <a:ext cx="6612969" cy="4879361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710F94E-4142-2A4D-D752-8B6DDD5F3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967" y="1768253"/>
            <a:ext cx="732900" cy="543182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29638ECD-EC7F-206D-6F44-DA7EE41A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1423" y="1796575"/>
            <a:ext cx="904443" cy="475561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70E18239-0A83-4F08-A6A6-53B9DE2C0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9932" y="1796575"/>
            <a:ext cx="1061189" cy="503017"/>
          </a:xfrm>
          <a:prstGeom prst="rect">
            <a:avLst/>
          </a:prstGeom>
        </p:spPr>
      </p:pic>
      <p:pic>
        <p:nvPicPr>
          <p:cNvPr id="23" name="Imagen 2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8D724A-1864-79F3-82A3-1E8385E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76" y="1779560"/>
            <a:ext cx="953575" cy="503018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A2FE779-B8BB-EDD9-9714-D4A6A33BB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10" y="1707666"/>
            <a:ext cx="1062490" cy="616624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0251C268-0C66-A5F8-A57D-37A703C8D737}"/>
              </a:ext>
            </a:extLst>
          </p:cNvPr>
          <p:cNvSpPr/>
          <p:nvPr/>
        </p:nvSpPr>
        <p:spPr>
          <a:xfrm>
            <a:off x="899572" y="51359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es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marketing digital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02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E1AACE0-DEA4-D1D1-E59E-61261AD25FB4}"/>
              </a:ext>
            </a:extLst>
          </p:cNvPr>
          <p:cNvSpPr/>
          <p:nvPr/>
        </p:nvSpPr>
        <p:spPr>
          <a:xfrm>
            <a:off x="934775" y="4938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reaccionaron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419DF5-D9D2-EE48-F506-60942813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6" y="2752194"/>
            <a:ext cx="6409200" cy="47401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0AF2DE-0D95-178D-EA9D-5DCAE5DC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0" y="2690282"/>
            <a:ext cx="6557838" cy="4912783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F166084C-2BB7-327A-631B-D4D70108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13" y="1772906"/>
            <a:ext cx="1150415" cy="493121"/>
          </a:xfrm>
          <a:prstGeom prst="rect">
            <a:avLst/>
          </a:prstGeom>
        </p:spPr>
      </p:pic>
      <p:pic>
        <p:nvPicPr>
          <p:cNvPr id="18" name="Imagen 1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33D6A91-C61E-A598-F356-D31F47A24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697" y="1500242"/>
            <a:ext cx="1142517" cy="811507"/>
          </a:xfrm>
          <a:prstGeom prst="rect">
            <a:avLst/>
          </a:prstGeom>
        </p:spPr>
      </p:pic>
      <p:pic>
        <p:nvPicPr>
          <p:cNvPr id="19" name="Imagen 18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A5C6909-C595-78FF-4BA3-B6BC10FA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944" y="1428264"/>
            <a:ext cx="1025098" cy="1025098"/>
          </a:xfrm>
          <a:prstGeom prst="rect">
            <a:avLst/>
          </a:prstGeom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D56503-76DA-80B7-7B0E-10975FA46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849" y="1618692"/>
            <a:ext cx="1418622" cy="797975"/>
          </a:xfrm>
          <a:prstGeom prst="rect">
            <a:avLst/>
          </a:prstGeom>
        </p:spPr>
      </p:pic>
      <p:pic>
        <p:nvPicPr>
          <p:cNvPr id="21" name="Imagen 2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0CA2C7C-A0ED-ABCD-ABAA-D7A410C74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303" y="1780410"/>
            <a:ext cx="732900" cy="543182"/>
          </a:xfrm>
          <a:prstGeom prst="rect">
            <a:avLst/>
          </a:prstGeom>
        </p:spPr>
      </p:pic>
      <p:pic>
        <p:nvPicPr>
          <p:cNvPr id="22" name="Imagen 2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934688-7D2F-6BCA-E546-39B6DEC4D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0759" y="1808732"/>
            <a:ext cx="904443" cy="475561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AAFC4E54-E218-1383-7457-8C88730BC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9268" y="1808732"/>
            <a:ext cx="1061189" cy="503017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8E9840-1DDA-5753-8EBE-6476966FFC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412" y="1791717"/>
            <a:ext cx="953575" cy="503018"/>
          </a:xfrm>
          <a:prstGeom prst="rect">
            <a:avLst/>
          </a:prstGeom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87FED56-383C-D0C0-3A47-411ED4524E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1246" y="1719823"/>
            <a:ext cx="1062490" cy="616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EDA y preprocesado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8533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Limpieza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8533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datos faltantes, duplicados ni valores atípicos.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8533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Eliminación de 2 columnas con valores continuos.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8533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Sin correlaciones lineales fuertes target-variables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8533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Distribución normalizada, target desbalanceado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8801" y="15516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8801" y="2026325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48801" y="238744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48801" y="274855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8801" y="310967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Class_weight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="balanced"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90" y="4021560"/>
            <a:ext cx="4598574" cy="32640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D47794A-EDB9-4159-B97A-F230D5A5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364" y="3999952"/>
            <a:ext cx="4561096" cy="35493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5CC125-067A-1B60-7887-0A6E9FC4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85" y="3976632"/>
            <a:ext cx="4598573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8E4BF-50D0-2D34-6F3F-BC0B3C03B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904CFC-D769-E152-963D-D6EEC7D5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5" y="1257580"/>
            <a:ext cx="8245436" cy="400247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9AA137-912C-C7F5-0C50-C297CF99F00F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D23CC37-AF96-F118-556E-C16B11BD86BA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71E6D0-D2D0-EF82-4063-E74D3D268897}"/>
              </a:ext>
            </a:extLst>
          </p:cNvPr>
          <p:cNvSpPr txBox="1"/>
          <p:nvPr/>
        </p:nvSpPr>
        <p:spPr>
          <a:xfrm>
            <a:off x="9890564" y="320516"/>
            <a:ext cx="458545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EmailOpens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ClickThroughRate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ConversionRate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AdSpend</a:t>
            </a:r>
            <a:endParaRPr lang="es-ES" b="1" dirty="0">
              <a:latin typeface="Agency FB" panose="020B0503020202020204" pitchFamily="34" charset="0"/>
            </a:endParaRPr>
          </a:p>
          <a:p>
            <a:pPr lvl="1"/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LoyaltyPoints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r>
              <a:rPr lang="es-ES" b="1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PreviousPurchases</a:t>
            </a:r>
            <a:endParaRPr lang="en-US" b="1" dirty="0">
              <a:latin typeface="Agency FB" panose="020B0503020202020204" pitchFamily="34" charset="0"/>
            </a:endParaRPr>
          </a:p>
          <a:p>
            <a:pPr lvl="1"/>
            <a:endParaRPr lang="en-U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gency FB" panose="020B0503020202020204" pitchFamily="34" charset="0"/>
              </a:rPr>
              <a:t>Awareness: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AdSpend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TimeOnSite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ConversionRate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ClickThroughRate</a:t>
            </a:r>
            <a:endParaRPr lang="en-U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gency FB" panose="020B0503020202020204" pitchFamily="34" charset="0"/>
              </a:rPr>
              <a:t>PagesPerVisit</a:t>
            </a:r>
            <a:endParaRPr lang="es-ES" b="1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46F4FE-61D3-2A89-AED2-6E0DA42E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106" y="6345621"/>
            <a:ext cx="2303586" cy="1295767"/>
          </a:xfrm>
          <a:prstGeom prst="rect">
            <a:avLst/>
          </a:prstGeom>
        </p:spPr>
      </p:pic>
      <p:pic>
        <p:nvPicPr>
          <p:cNvPr id="11" name="Imagen 10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8A63A3B8-B798-5820-9AFD-5CCC296D2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387" y="4390697"/>
            <a:ext cx="1436380" cy="1436380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64CC726-D78E-8F9E-BF7E-DF088F96D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1403" y="2189333"/>
            <a:ext cx="2096509" cy="1489109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1BC31A13-D632-6EAE-7E4B-F89963866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3857" y="655914"/>
            <a:ext cx="1927811" cy="8263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813FA68-222E-3712-CE55-1A794C3381F1}"/>
              </a:ext>
            </a:extLst>
          </p:cNvPr>
          <p:cNvSpPr txBox="1"/>
          <p:nvPr/>
        </p:nvSpPr>
        <p:spPr>
          <a:xfrm>
            <a:off x="934776" y="5402580"/>
            <a:ext cx="2219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Conversion</a:t>
            </a:r>
            <a:r>
              <a:rPr lang="es-ES" b="1" dirty="0">
                <a:latin typeface="Agency FB" panose="020B0503020202020204" pitchFamily="34" charset="0"/>
              </a:rPr>
              <a:t>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507328-C66F-700A-FDBE-3108A1AA2BD8}"/>
              </a:ext>
            </a:extLst>
          </p:cNvPr>
          <p:cNvSpPr txBox="1"/>
          <p:nvPr/>
        </p:nvSpPr>
        <p:spPr>
          <a:xfrm>
            <a:off x="3000587" y="5421749"/>
            <a:ext cx="30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Retention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4B5C9B-142F-8FA2-3A99-F974C35CAAA3}"/>
              </a:ext>
            </a:extLst>
          </p:cNvPr>
          <p:cNvSpPr txBox="1"/>
          <p:nvPr/>
        </p:nvSpPr>
        <p:spPr>
          <a:xfrm>
            <a:off x="5095993" y="5402580"/>
            <a:ext cx="2451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Consideration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C96D4C-3308-3E7A-DCAB-C18FB75752BC}"/>
              </a:ext>
            </a:extLst>
          </p:cNvPr>
          <p:cNvSpPr txBox="1"/>
          <p:nvPr/>
        </p:nvSpPr>
        <p:spPr>
          <a:xfrm>
            <a:off x="7401984" y="5402580"/>
            <a:ext cx="2133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Awareness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Referral</a:t>
            </a:r>
            <a:endParaRPr lang="es-ES" b="1" dirty="0"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gency FB" panose="020B0503020202020204" pitchFamily="34" charset="0"/>
              </a:rPr>
              <a:t>PPC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Agency FB" panose="020B0503020202020204" pitchFamily="34" charset="0"/>
              </a:rPr>
              <a:t>SocialMedia</a:t>
            </a:r>
            <a:endParaRPr lang="es-ES" b="1" dirty="0">
              <a:latin typeface="Agency FB" panose="020B0503020202020204" pitchFamily="34" charset="0"/>
            </a:endParaRPr>
          </a:p>
        </p:txBody>
      </p:sp>
      <p:pic>
        <p:nvPicPr>
          <p:cNvPr id="16" name="Imagen 1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5E97441F-F110-0F56-7902-16F6BD72C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460" y="7222031"/>
            <a:ext cx="1486815" cy="781776"/>
          </a:xfrm>
          <a:prstGeom prst="rect">
            <a:avLst/>
          </a:prstGeom>
        </p:spPr>
      </p:pic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832D7638-ED31-BB1A-E774-CD931A866C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2775" y="7225732"/>
            <a:ext cx="1641463" cy="778075"/>
          </a:xfrm>
          <a:prstGeom prst="rect">
            <a:avLst/>
          </a:prstGeom>
        </p:spPr>
      </p:pic>
      <p:pic>
        <p:nvPicPr>
          <p:cNvPr id="19" name="Imagen 1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46F5E5F-D007-8D99-7113-30CF77369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68" y="7180094"/>
            <a:ext cx="1216588" cy="901663"/>
          </a:xfrm>
          <a:prstGeom prst="rect">
            <a:avLst/>
          </a:prstGeom>
        </p:spPr>
      </p:pic>
      <p:pic>
        <p:nvPicPr>
          <p:cNvPr id="20" name="Imagen 1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DDE8FA-EB68-A555-157C-AD75BE4C9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6762" y="7222031"/>
            <a:ext cx="1482019" cy="781776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1DBECE2-4093-1B87-AE09-96C75817C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0424" y="7156168"/>
            <a:ext cx="1486814" cy="8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F2F48-DF99-49BE-FB56-2C116C4C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67A2470-B4FD-63FD-03FA-023220B6B607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BF4CC981-E74E-5571-105C-5F5271BC68F3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3" name="Imagen 22" descr="Diagrama, Icono&#10;&#10;Descripción generada automáticamente">
            <a:extLst>
              <a:ext uri="{FF2B5EF4-FFF2-40B4-BE49-F238E27FC236}">
                <a16:creationId xmlns:a16="http://schemas.microsoft.com/office/drawing/2014/main" id="{CEE1C95B-68D8-6276-0B5F-31EB3BBA3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68" y="3619287"/>
            <a:ext cx="1622205" cy="1225666"/>
          </a:xfrm>
          <a:prstGeom prst="rect">
            <a:avLst/>
          </a:prstGeom>
        </p:spPr>
      </p:pic>
      <p:pic>
        <p:nvPicPr>
          <p:cNvPr id="27" name="Imagen 26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D0E6AFD-255D-61AE-38DF-71FD61093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67" y="5877346"/>
            <a:ext cx="1711692" cy="963216"/>
          </a:xfrm>
          <a:prstGeom prst="rect">
            <a:avLst/>
          </a:prstGeom>
        </p:spPr>
      </p:pic>
      <p:pic>
        <p:nvPicPr>
          <p:cNvPr id="29" name="Imagen 28" descr="Imagen que contiene carretilla, transporte, hombre, sostener&#10;&#10;Descripción generada automáticamente">
            <a:extLst>
              <a:ext uri="{FF2B5EF4-FFF2-40B4-BE49-F238E27FC236}">
                <a16:creationId xmlns:a16="http://schemas.microsoft.com/office/drawing/2014/main" id="{9D4B92DB-04C1-6549-FA97-8EFE97BAE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56" y="3561994"/>
            <a:ext cx="2202361" cy="1340252"/>
          </a:xfrm>
          <a:prstGeom prst="rect">
            <a:avLst/>
          </a:prstGeom>
        </p:spPr>
      </p:pic>
      <p:pic>
        <p:nvPicPr>
          <p:cNvPr id="33" name="Imagen 32" descr="Forma, Icono, Flecha&#10;&#10;Descripción generada automáticamente">
            <a:extLst>
              <a:ext uri="{FF2B5EF4-FFF2-40B4-BE49-F238E27FC236}">
                <a16:creationId xmlns:a16="http://schemas.microsoft.com/office/drawing/2014/main" id="{B1E8FA0A-4585-35BB-E7AD-CADEEEF9B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78" y="3311720"/>
            <a:ext cx="1408798" cy="1408798"/>
          </a:xfrm>
          <a:prstGeom prst="rect">
            <a:avLst/>
          </a:prstGeom>
        </p:spPr>
      </p:pic>
      <p:pic>
        <p:nvPicPr>
          <p:cNvPr id="35" name="Imagen 34" descr="Gráfico&#10;&#10;Descripción generada automáticamente">
            <a:extLst>
              <a:ext uri="{FF2B5EF4-FFF2-40B4-BE49-F238E27FC236}">
                <a16:creationId xmlns:a16="http://schemas.microsoft.com/office/drawing/2014/main" id="{A44749BF-84C2-E5F7-5478-2A956AC9F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624" y="1276610"/>
            <a:ext cx="1601824" cy="1199822"/>
          </a:xfrm>
          <a:prstGeom prst="rect">
            <a:avLst/>
          </a:prstGeom>
        </p:spPr>
      </p:pic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DF99B3A2-4B3C-0838-E8D3-66610C4DE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E7AB28-5858-7DBE-04AF-5715174A112F}"/>
              </a:ext>
            </a:extLst>
          </p:cNvPr>
          <p:cNvSpPr txBox="1"/>
          <p:nvPr/>
        </p:nvSpPr>
        <p:spPr>
          <a:xfrm>
            <a:off x="3138064" y="2545329"/>
            <a:ext cx="287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Ingresos &amp; Gasto publicitario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E753AB-D05E-3DDA-8B47-F07A88D90964}"/>
              </a:ext>
            </a:extLst>
          </p:cNvPr>
          <p:cNvSpPr txBox="1"/>
          <p:nvPr/>
        </p:nvSpPr>
        <p:spPr>
          <a:xfrm>
            <a:off x="6780959" y="4955747"/>
            <a:ext cx="202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Compras Previas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AF001-6CD9-3DC8-4D96-8178C7626AF2}"/>
              </a:ext>
            </a:extLst>
          </p:cNvPr>
          <p:cNvSpPr txBox="1"/>
          <p:nvPr/>
        </p:nvSpPr>
        <p:spPr>
          <a:xfrm>
            <a:off x="806178" y="4955747"/>
            <a:ext cx="148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EmailClicks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AB72D7-3497-099D-0CFA-ADFA66763DDF}"/>
              </a:ext>
            </a:extLst>
          </p:cNvPr>
          <p:cNvSpPr txBox="1"/>
          <p:nvPr/>
        </p:nvSpPr>
        <p:spPr>
          <a:xfrm>
            <a:off x="2249451" y="4955747"/>
            <a:ext cx="218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Tiempo en sitio web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1C9C7D-7506-3E36-E334-3950FB402679}"/>
              </a:ext>
            </a:extLst>
          </p:cNvPr>
          <p:cNvSpPr txBox="1"/>
          <p:nvPr/>
        </p:nvSpPr>
        <p:spPr>
          <a:xfrm>
            <a:off x="3138064" y="7162211"/>
            <a:ext cx="179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CTR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D0B6861E-3DFE-9A9D-B0BB-C2DE5C67D4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3949" y="3272166"/>
            <a:ext cx="1527310" cy="1527310"/>
          </a:xfrm>
          <a:prstGeom prst="rect">
            <a:avLst/>
          </a:prstGeom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EC22070F-25BD-EBF3-9EF3-1A4423827D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5203" y="5698607"/>
            <a:ext cx="1648270" cy="16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4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661</Words>
  <Application>Microsoft Office PowerPoint</Application>
  <PresentationFormat>Personalizado</PresentationFormat>
  <Paragraphs>189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Agency FB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3</cp:revision>
  <dcterms:created xsi:type="dcterms:W3CDTF">2024-12-16T23:55:37Z</dcterms:created>
  <dcterms:modified xsi:type="dcterms:W3CDTF">2024-12-19T16:21:57Z</dcterms:modified>
</cp:coreProperties>
</file>